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9" r:id="rId23"/>
    <p:sldId id="436" r:id="rId24"/>
    <p:sldId id="4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autoAdjust="0"/>
    <p:restoredTop sz="77835"/>
  </p:normalViewPr>
  <p:slideViewPr>
    <p:cSldViewPr>
      <p:cViewPr varScale="1">
        <p:scale>
          <a:sx n="146" d="100"/>
          <a:sy n="146" d="100"/>
        </p:scale>
        <p:origin x="608"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a:t>
            </a:r>
          </a:p>
          <a:p>
            <a:pPr marL="0" indent="0">
              <a:buNone/>
            </a:pPr>
            <a:r>
              <a:rPr lang="en-US" b="1" i="1" dirty="0"/>
              <a:t>              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a:t>
            </a:r>
          </a:p>
          <a:p>
            <a:pPr marL="0" indent="0">
              <a:buNone/>
            </a:pPr>
            <a:r>
              <a:rPr lang="en-US" sz="2000" dirty="0">
                <a:solidFill>
                  <a:srgbClr val="0432FF"/>
                </a:solidFill>
              </a:rPr>
              <a: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(“car”)</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endParaRPr lang="en-US" dirty="0"/>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9646</TotalTime>
  <Words>2208</Words>
  <Application>Microsoft Macintosh PowerPoint</Application>
  <PresentationFormat>On-screen Show (4:3)</PresentationFormat>
  <Paragraphs>297</Paragraphs>
  <Slides>24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383</cp:revision>
  <dcterms:created xsi:type="dcterms:W3CDTF">2013-09-18T21:00:03Z</dcterms:created>
  <dcterms:modified xsi:type="dcterms:W3CDTF">2023-10-23T21:21:21Z</dcterms:modified>
  <cp:category/>
</cp:coreProperties>
</file>